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74" r:id="rId8"/>
    <p:sldId id="258" r:id="rId9"/>
    <p:sldId id="275" r:id="rId10"/>
    <p:sldId id="277" r:id="rId11"/>
    <p:sldId id="276" r:id="rId12"/>
    <p:sldId id="259" r:id="rId13"/>
    <p:sldId id="260" r:id="rId14"/>
    <p:sldId id="261" r:id="rId15"/>
    <p:sldId id="263" r:id="rId16"/>
    <p:sldId id="264" r:id="rId17"/>
    <p:sldId id="262" r:id="rId18"/>
    <p:sldId id="265" r:id="rId19"/>
    <p:sldId id="266" r:id="rId20"/>
    <p:sldId id="267" r:id="rId21"/>
    <p:sldId id="268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63"/>
  </p:normalViewPr>
  <p:slideViewPr>
    <p:cSldViewPr snapToGrid="0" snapToObjects="1">
      <p:cViewPr varScale="1">
        <p:scale>
          <a:sx n="155" d="100"/>
          <a:sy n="155" d="100"/>
        </p:scale>
        <p:origin x="208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734AC5-63CF-0740-A1F9-C80191726D9B}"/>
              </a:ext>
            </a:extLst>
          </p:cNvPr>
          <p:cNvSpPr/>
          <p:nvPr/>
        </p:nvSpPr>
        <p:spPr>
          <a:xfrm>
            <a:off x="2287018" y="1286446"/>
            <a:ext cx="4569965" cy="25706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rem-Ipsum.jpg">
            <a:extLst>
              <a:ext uri="{FF2B5EF4-FFF2-40B4-BE49-F238E27FC236}">
                <a16:creationId xmlns:a16="http://schemas.microsoft.com/office/drawing/2014/main" id="{DB42B91C-E2CF-CA4D-9D65-81882EECD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5694991-CED0-D24E-A618-FFF185108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38" t="-2138" r="-2138" b="26369"/>
          <a:stretch/>
        </p:blipFill>
        <p:spPr>
          <a:xfrm>
            <a:off x="2287017" y="1286445"/>
            <a:ext cx="4569964" cy="257060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90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5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7" r="1432" b="15810"/>
          <a:stretch/>
        </p:blipFill>
        <p:spPr>
          <a:xfrm>
            <a:off x="4580329" y="946793"/>
            <a:ext cx="2871671" cy="171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58749"/>
            <a:ext cx="2880001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236" r="10190" b="29366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48" y="-327026"/>
            <a:ext cx="29083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32" t="10131" r="8588" b="23433"/>
          <a:stretch/>
        </p:blipFill>
        <p:spPr>
          <a:xfrm>
            <a:off x="3144964" y="951751"/>
            <a:ext cx="1422400" cy="162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rcRect t="3724" b="54414"/>
          <a:stretch/>
        </p:blipFill>
        <p:spPr>
          <a:xfrm>
            <a:off x="1692000" y="2584200"/>
            <a:ext cx="2880000" cy="160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387" t="7710" r="21878"/>
          <a:stretch/>
        </p:blipFill>
        <p:spPr>
          <a:xfrm>
            <a:off x="1692000" y="956636"/>
            <a:ext cx="1440513" cy="161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15" y="1708806"/>
            <a:ext cx="2606462" cy="1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5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16715918_961995730567751_1141502359012939584_o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r="243" b="20095"/>
          <a:stretch/>
        </p:blipFill>
        <p:spPr>
          <a:xfrm>
            <a:off x="4571999" y="951751"/>
            <a:ext cx="2880001" cy="1613649"/>
          </a:xfrm>
          <a:prstGeom prst="rect">
            <a:avLst/>
          </a:prstGeom>
        </p:spPr>
      </p:pic>
      <p:pic>
        <p:nvPicPr>
          <p:cNvPr id="23" name="Picture 22" descr="16508146_959615477472443_8303372200062730624_n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0770" r="177" b="19227"/>
          <a:stretch/>
        </p:blipFill>
        <p:spPr>
          <a:xfrm>
            <a:off x="2192982" y="1208558"/>
            <a:ext cx="1907620" cy="1150659"/>
          </a:xfrm>
          <a:prstGeom prst="rect">
            <a:avLst/>
          </a:prstGeom>
        </p:spPr>
      </p:pic>
      <p:pic>
        <p:nvPicPr>
          <p:cNvPr id="26" name="Picture 25" descr="DQy1VUjX0AIQHN2 cop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39710" b="21487"/>
          <a:stretch/>
        </p:blipFill>
        <p:spPr>
          <a:xfrm>
            <a:off x="4571999" y="2578100"/>
            <a:ext cx="2880001" cy="1600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9600" y="2959100"/>
            <a:ext cx="2534384" cy="863600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100" idx="1"/>
          </p:cNvCxnSpPr>
          <p:nvPr/>
        </p:nvCxnSpPr>
        <p:spPr>
          <a:xfrm flipV="1">
            <a:off x="1692000" y="2565400"/>
            <a:ext cx="2879999" cy="6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25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8693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246" t="32000" r="16155" b="9609"/>
          <a:stretch/>
        </p:blipFill>
        <p:spPr>
          <a:xfrm>
            <a:off x="2275584" y="1286447"/>
            <a:ext cx="4581398" cy="26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46" t="4968" r="8285" b="21285"/>
          <a:stretch/>
        </p:blipFill>
        <p:spPr>
          <a:xfrm>
            <a:off x="2268579" y="1286447"/>
            <a:ext cx="458840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2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044"/>
          <a:stretch/>
        </p:blipFill>
        <p:spPr>
          <a:xfrm>
            <a:off x="2287018" y="1286447"/>
            <a:ext cx="456996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6004" t="6732" r="-7650"/>
          <a:stretch/>
        </p:blipFill>
        <p:spPr>
          <a:xfrm>
            <a:off x="2287018" y="1286448"/>
            <a:ext cx="4569964" cy="25706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1545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 descr="Screen Shot 2018-09-21 at 11.49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" t="1363" r="-253" b="11768"/>
          <a:stretch/>
        </p:blipFill>
        <p:spPr>
          <a:xfrm>
            <a:off x="2278052" y="1286447"/>
            <a:ext cx="4590560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 descr="Screen Shot 2018-09-24 at 01.03.5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77" b="-10369"/>
          <a:stretch/>
        </p:blipFill>
        <p:spPr>
          <a:xfrm>
            <a:off x="2287019" y="1286447"/>
            <a:ext cx="4569964" cy="25706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74827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0</Words>
  <Application>Microsoft Macintosh PowerPoint</Application>
  <PresentationFormat>On-screen Show (16:9)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Brito, Anderson</cp:lastModifiedBy>
  <cp:revision>49</cp:revision>
  <dcterms:created xsi:type="dcterms:W3CDTF">2018-02-23T18:29:37Z</dcterms:created>
  <dcterms:modified xsi:type="dcterms:W3CDTF">2019-03-25T15:47:04Z</dcterms:modified>
</cp:coreProperties>
</file>